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84" r:id="rId4"/>
    <p:sldId id="285" r:id="rId5"/>
    <p:sldId id="258" r:id="rId6"/>
    <p:sldId id="286" r:id="rId7"/>
    <p:sldId id="287" r:id="rId8"/>
    <p:sldId id="259" r:id="rId9"/>
    <p:sldId id="288" r:id="rId10"/>
    <p:sldId id="289" r:id="rId11"/>
    <p:sldId id="260" r:id="rId12"/>
    <p:sldId id="290" r:id="rId13"/>
    <p:sldId id="291" r:id="rId14"/>
    <p:sldId id="261" r:id="rId15"/>
    <p:sldId id="292" r:id="rId16"/>
    <p:sldId id="293" r:id="rId17"/>
    <p:sldId id="262" r:id="rId18"/>
    <p:sldId id="294" r:id="rId19"/>
    <p:sldId id="295" r:id="rId20"/>
    <p:sldId id="263" r:id="rId21"/>
    <p:sldId id="296" r:id="rId22"/>
    <p:sldId id="297" r:id="rId23"/>
    <p:sldId id="264" r:id="rId24"/>
    <p:sldId id="298" r:id="rId25"/>
    <p:sldId id="299" r:id="rId26"/>
    <p:sldId id="267" r:id="rId27"/>
    <p:sldId id="300" r:id="rId28"/>
    <p:sldId id="301" r:id="rId29"/>
    <p:sldId id="268" r:id="rId30"/>
    <p:sldId id="302" r:id="rId31"/>
    <p:sldId id="303" r:id="rId32"/>
    <p:sldId id="269" r:id="rId33"/>
    <p:sldId id="304" r:id="rId34"/>
    <p:sldId id="305" r:id="rId35"/>
    <p:sldId id="270" r:id="rId36"/>
    <p:sldId id="306" r:id="rId37"/>
    <p:sldId id="307" r:id="rId38"/>
    <p:sldId id="271" r:id="rId39"/>
    <p:sldId id="308" r:id="rId40"/>
    <p:sldId id="309" r:id="rId41"/>
    <p:sldId id="272" r:id="rId42"/>
    <p:sldId id="310" r:id="rId43"/>
    <p:sldId id="311" r:id="rId44"/>
    <p:sldId id="273" r:id="rId45"/>
    <p:sldId id="312" r:id="rId46"/>
    <p:sldId id="313" r:id="rId47"/>
    <p:sldId id="274" r:id="rId48"/>
    <p:sldId id="314" r:id="rId49"/>
    <p:sldId id="315" r:id="rId50"/>
    <p:sldId id="275" r:id="rId51"/>
    <p:sldId id="316" r:id="rId52"/>
    <p:sldId id="317" r:id="rId53"/>
    <p:sldId id="276" r:id="rId54"/>
    <p:sldId id="318" r:id="rId55"/>
    <p:sldId id="319" r:id="rId56"/>
    <p:sldId id="277" r:id="rId57"/>
    <p:sldId id="320" r:id="rId58"/>
    <p:sldId id="321" r:id="rId59"/>
    <p:sldId id="278" r:id="rId60"/>
    <p:sldId id="322" r:id="rId61"/>
    <p:sldId id="323" r:id="rId62"/>
    <p:sldId id="279" r:id="rId63"/>
    <p:sldId id="324" r:id="rId64"/>
    <p:sldId id="325" r:id="rId65"/>
    <p:sldId id="280" r:id="rId66"/>
    <p:sldId id="326" r:id="rId67"/>
    <p:sldId id="327" r:id="rId68"/>
    <p:sldId id="281" r:id="rId69"/>
    <p:sldId id="328" r:id="rId70"/>
    <p:sldId id="329" r:id="rId71"/>
    <p:sldId id="282" r:id="rId72"/>
    <p:sldId id="330" r:id="rId73"/>
    <p:sldId id="331" r:id="rId74"/>
    <p:sldId id="283" r:id="rId75"/>
    <p:sldId id="332" r:id="rId76"/>
    <p:sldId id="333" r:id="rId7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95963-DA1D-DFC0-C4D0-76D68FE67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8FA42-F48E-9B59-4A4C-4F67ECFBF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2D503-892D-8596-9917-C0844E43C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E5BEA-770D-1226-7F62-7B8726121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75EAC-1806-606D-E3A6-0A432AE6F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84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B2DE-17FA-2A97-5D06-FBBD179F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5673D-E737-229B-246D-F691C7940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20FA7-22A1-8F5C-9CB4-7D09FDD93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9D57B-3538-6C11-D6A9-8F81AEAA3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A833E-E8AE-CF74-BFDF-53EB0850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592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EAD4D8-2B16-3273-02B3-7D5818EE6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955287-98EF-EDCC-018F-91E908BEF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6C5D9-1233-3CBB-F2B7-F02AA644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295D3-249B-D806-F30F-D34354BB6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4E0E0-B045-D430-D84F-2400D701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009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682B-86D7-0359-A422-9AFFD6BB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6FA97-1CD4-60BA-F9E9-B8084EE84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309D8-2A61-2F48-F1F3-57DF535BF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5D3ED-10C4-8521-A427-4E5ECF8B2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8A752-B94A-9987-D4A4-B8406C69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371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444F-53ED-0A47-88A5-1B3E3A38B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193C1-CC44-DB0A-E51C-98B032450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B306F-2D49-8B7C-DB9C-E07C9578C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54842-0062-00F3-BF6C-1398599E4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1A8B8-E807-50F8-7A50-22B4A790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497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BDB7-6887-D4A7-EC39-37485601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E8B94-7F55-514A-D735-8B6B76E42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FA5BC-8389-BE41-7CBC-1F9C58231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362FA-77F4-148E-013B-CA5775AD8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2E651-CFBB-831B-BBAD-E7EA9213C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F3EA-382E-1B11-DBD8-B324983D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681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69D7C-F0E0-587F-D626-72BAE700A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85655-BA5C-1E74-6D41-BB0F2547C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F235D2-4A37-2E18-AEF4-4864C7064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4479A4-6027-CC08-06AE-A125A6EC4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5C1D98-A302-DE72-24B3-57CFB577F9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BFCC3E-7D34-A0D6-14BF-1B141E44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3D35A-78F2-5318-003A-9AC153E2D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69D97-4603-3E12-49F6-8D5B568B7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6819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4639-B90B-5EEC-F4EC-464BDA03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188BDE-BE1E-1FA9-5D10-6E6A934B0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83D96-52C6-3C69-EF1D-FA5DC752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A22B8-9965-CD84-59CE-4C2AC329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096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1FB9E4-9545-2600-10A1-396CC401D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09C79-6ACE-7909-9DDA-8C61D8063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22F6-C0EA-ED23-6158-DC7D0D84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9181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4E54-5943-AA83-3DCE-C7BE4AF8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D2FC9-3A13-1AEE-E9E8-62A459F68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7F4B7-8F98-A2A2-C4A7-3C156843F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6EC7E-3F83-D4EF-4CAF-B7B265F5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0B692-1B3F-D932-1F08-9B760CCA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0C88B-A479-2EB3-5D6F-F884DF7B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570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71D0A-1C58-58B7-32D3-8E25FA6ED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64CBE-B8EA-4B0C-2D77-088CD9BA4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9A9C92-8B1D-81D5-3256-EB339B427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D714E-D158-D549-C65F-C5E5F925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46D94-50C1-52E9-BAF8-D1923AD1C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CDE54-FD52-AA17-18FF-D14C8CFE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65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DEBCE-7AF2-0420-2392-D003D200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FCA6E-58B1-8A0D-2A54-816BC2D3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CB576-D838-F74E-60A3-E51C45B74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A64A2-4DF7-4ED8-9649-90C9DAA6D376}" type="datetimeFigureOut">
              <a:rPr lang="en-NL" smtClean="0"/>
              <a:t>15/03/2024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0EA15-943E-51DE-C1FD-EC39E5B18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7C899-0935-2B17-DDC0-E2603B9D8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0F56D-42A8-47CB-9693-9A06763C43C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9501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5431-2E2F-2293-9525-A48EA8CFE2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SC-400 Exam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3B6E9-5BF3-B917-21B4-8C7B3C9208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26-50</a:t>
            </a:r>
          </a:p>
          <a:p>
            <a:r>
              <a:rPr lang="en-US" dirty="0"/>
              <a:t>With Answers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69603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1963-E171-5FAB-C527-1174C106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1B44D-87D3-471B-5917-83F1307BD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E767B0-E499-C048-6883-275371B4E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814387"/>
            <a:ext cx="91249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04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DEE7-03BF-F540-2DFE-2C797638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A3AD3-E330-5AB8-E0C1-2C15AD83B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7EE7C-6897-0D38-D15D-F63AA0FC1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95275"/>
            <a:ext cx="9077325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58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1920-2EEE-53A5-CA25-A1DACC9F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AACF-EBB6-651D-5B22-1DD768BF7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70355-085C-2FC6-45F5-B6F1F2D12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352425"/>
            <a:ext cx="91535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72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2221D-2323-5D89-1A06-26842447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90F55-06CE-0AAF-862A-8FE79BCF0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B5D76-D1DD-166A-0872-AC363DB2B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914400"/>
            <a:ext cx="89439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05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C679F-F056-1A13-C88D-98CD3BF6E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0FEEC-9671-F385-DFBD-532FAAF8E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06A9D-6650-1C80-84CE-2248A424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642937"/>
            <a:ext cx="91249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51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78FA-0437-403A-826D-43667909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7C5DE-6A0D-6FEC-02DF-9AFB519C8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9D1D0-EB66-BBF1-A330-6109BD858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714375"/>
            <a:ext cx="89820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4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42B5F-7DEF-DF08-B134-4E86EC21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AC78F-F657-5270-4180-F70FE3790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70E72-04C7-06E0-279D-EF66BCDD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90487"/>
            <a:ext cx="88963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87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0446-2AC0-1F6F-35A8-7861F862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5330-2CCC-FF66-2EE2-FB0859163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D1C88-5D0B-C683-D346-5DAFDFDF5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247" y="0"/>
            <a:ext cx="774550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91522-B978-908F-36FC-1AA22A34BA0A}"/>
              </a:ext>
            </a:extLst>
          </p:cNvPr>
          <p:cNvSpPr txBox="1"/>
          <p:nvPr/>
        </p:nvSpPr>
        <p:spPr>
          <a:xfrm>
            <a:off x="6545894" y="3276545"/>
            <a:ext cx="196893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Confirmed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Dismissed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Needs Review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Resolved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2DC955-5D6E-B9A1-6140-1D3578570E38}"/>
              </a:ext>
            </a:extLst>
          </p:cNvPr>
          <p:cNvSpPr txBox="1"/>
          <p:nvPr/>
        </p:nvSpPr>
        <p:spPr>
          <a:xfrm>
            <a:off x="6545894" y="4119368"/>
            <a:ext cx="196893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Confirmed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Dismissed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Needs Review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Resolved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E8498-04A7-6D80-2BEB-EAB342469DAA}"/>
              </a:ext>
            </a:extLst>
          </p:cNvPr>
          <p:cNvSpPr txBox="1"/>
          <p:nvPr/>
        </p:nvSpPr>
        <p:spPr>
          <a:xfrm>
            <a:off x="6545894" y="4962191"/>
            <a:ext cx="196893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Confirmed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Dismissed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Needs Review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3259585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0A66-4EDC-E885-6947-8BAD54436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9F0F8-9EFF-886E-875A-772D00C31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B4387-C19A-1B07-8324-4D835A901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38125"/>
            <a:ext cx="89154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79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0F49A-E282-5595-159E-1F055ECC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E63A6-8360-B1F2-3920-72A08FDA0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528CF-8AEF-8E8B-8BC4-476DEB2A8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509712"/>
            <a:ext cx="88963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4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8554-F9B2-4D49-45BE-43CEF64FA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73183-585E-D554-9A0A-3624C541E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30DBF-8954-2EF7-F2F7-BC7FDB89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66725"/>
            <a:ext cx="91440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36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E3E70-C0C4-2C7D-1D5F-FD097BA9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EF051-9953-7F67-2061-C36192BE6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75536-D4DF-7B74-FF98-C6AF9C448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71437"/>
            <a:ext cx="93154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3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1410-0D4B-8157-7984-F2B56A2B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7DCB-F222-6BD1-579C-46E2981F7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357DD9-89B8-F35C-E0C1-6CC75123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61912"/>
            <a:ext cx="899160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0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76FD-58EF-BCF0-D353-73D3A1DC7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AB945-551B-7FCC-0BD6-C58C09A6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48DF5-9AD3-BE99-4002-94418F44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347787"/>
            <a:ext cx="90106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61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DEA9-C4F4-0038-5502-2F8438EF0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78E0B-6DD4-2FD9-D37D-2D14D45C6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AA290-5E8C-69A6-0BFF-74FDC003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742950"/>
            <a:ext cx="924877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2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294F3-7D9B-6677-EA8D-A46B876D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3719C-6844-C7FC-9868-2E366DB83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11B17-6F4A-EFE1-5EA3-D21AD7D7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852487"/>
            <a:ext cx="90297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96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10C8-DC68-D6CC-B299-1DA048D18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840F-7060-EDCF-10A4-AC31BDBCC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C193D-9E8F-EACA-89C1-FF07674B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776287"/>
            <a:ext cx="90201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4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47E5-0F3C-9302-35F8-4B2C8B0F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1BB92-C479-E119-F757-1A6DF0D8B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6183D-F10B-28DE-D5E6-03B088E8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21" y="0"/>
            <a:ext cx="5953082" cy="2426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FE00B0-2C5F-C345-6C12-9BB5072DA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121" y="2455626"/>
            <a:ext cx="5750610" cy="37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9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1D110-8838-A71B-1C5E-F3F249D5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53018-F15F-0A86-3FD9-C346047FF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21511-0FEF-2344-E2D1-8D030ED9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156" y="0"/>
            <a:ext cx="6887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9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05D00-E96F-77D1-522A-8A0DCC5A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4312-F841-9385-924C-939C081C1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87E5E-28DB-066A-0EA4-D289143AC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590550"/>
            <a:ext cx="89344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30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2CCC-6AC6-E177-A0C7-5F0678A0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32582-CB21-0E0D-7A73-035ADFF29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45EC62-0253-387C-B0AE-BFC9F572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47625"/>
            <a:ext cx="909637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7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839D3-0DD4-1078-785F-12CE36423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7F240-DE09-478B-DA73-B72E40722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7E907-BD13-EB65-B271-438520A3A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400050"/>
            <a:ext cx="91535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81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AEC1-F1B5-94AE-480A-70F5330D1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90BAC-D930-4D7C-EF79-AA7B201CE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7CCB5-9833-5400-DADE-6FF44D8D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33350"/>
            <a:ext cx="903922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53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290EC-977B-1435-7020-2FF774AA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13FA4-D93B-8733-D9F9-012948234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46664-FFC7-1C40-89B5-25C4C239E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128712"/>
            <a:ext cx="90297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02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9A01-1D5E-EE2D-CE8C-8AC36697A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CF56A-8F3F-F45B-28AE-5315F5141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0EA5F-C3C4-3A4D-21CE-8A5776AD4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647" y="0"/>
            <a:ext cx="8302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14178-8F16-76E0-5925-37DFB114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2D960-8565-6E99-9B87-58F75A9C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F4D64-072C-34E4-821D-151BDDD0E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161" y="0"/>
            <a:ext cx="7873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73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7880-73D9-0DFD-C6B0-7D979797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F2BBC-B2E6-E90F-92F9-039096D7D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81FE-0C6E-721A-FD44-02F2D3935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57" y="0"/>
            <a:ext cx="7321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9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3132E-A9AD-6856-E54A-00D09EEB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0D0F3-4CCA-70E3-3B85-87825BEE4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498B0-6234-AF1D-B759-D59B0C1FB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86" y="0"/>
            <a:ext cx="8884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1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07239-43CF-1B05-DEE2-4C3606E7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1E4F3-E466-9E8D-0899-FA98B193D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587F5-136E-3020-C6CA-3D27DC010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78" y="0"/>
            <a:ext cx="8674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68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5A30-8D53-4D93-C534-A424FBC2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05941-75A7-255B-7741-5EFF79904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43BEB-FF95-91F4-CC0C-828572CE3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933450"/>
            <a:ext cx="92487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6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0CC7-65EE-1E43-50D3-B387C32A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56CE-642C-5269-23C6-891AAD373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2A1C6-D098-9095-89A4-9429AD96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210" y="0"/>
            <a:ext cx="773157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91A77-0968-0D6C-B41C-092B616ADA71}"/>
              </a:ext>
            </a:extLst>
          </p:cNvPr>
          <p:cNvSpPr txBox="1"/>
          <p:nvPr/>
        </p:nvSpPr>
        <p:spPr>
          <a:xfrm>
            <a:off x="7704397" y="4526505"/>
            <a:ext cx="196893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Held in </a:t>
            </a:r>
            <a:r>
              <a:rPr lang="en-US" sz="1000" dirty="0" err="1"/>
              <a:t>SubstrateHolds</a:t>
            </a:r>
            <a:r>
              <a:rPr lang="en-US" sz="1000" dirty="0"/>
              <a:t> Folder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Permanently Deleted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E2C34-DBD2-0A44-93E5-636DB2DA9481}"/>
              </a:ext>
            </a:extLst>
          </p:cNvPr>
          <p:cNvSpPr txBox="1"/>
          <p:nvPr/>
        </p:nvSpPr>
        <p:spPr>
          <a:xfrm>
            <a:off x="7704397" y="5061552"/>
            <a:ext cx="196893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Held in </a:t>
            </a:r>
            <a:r>
              <a:rPr lang="en-US" sz="1000" dirty="0" err="1"/>
              <a:t>SubstrateHolds</a:t>
            </a:r>
            <a:r>
              <a:rPr lang="en-US" sz="1000" dirty="0"/>
              <a:t> Folder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Permanently Deleted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1924E-5342-8511-091C-2DFBD321E55B}"/>
              </a:ext>
            </a:extLst>
          </p:cNvPr>
          <p:cNvSpPr txBox="1"/>
          <p:nvPr/>
        </p:nvSpPr>
        <p:spPr>
          <a:xfrm>
            <a:off x="7704397" y="5578454"/>
            <a:ext cx="196893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Held in </a:t>
            </a:r>
            <a:r>
              <a:rPr lang="en-US" sz="1000" dirty="0" err="1"/>
              <a:t>SubstrateHolds</a:t>
            </a:r>
            <a:r>
              <a:rPr lang="en-US" sz="1000" dirty="0"/>
              <a:t> Folder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Permanently Deleted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B5A38-6229-DC23-51B6-B5E367C440CF}"/>
              </a:ext>
            </a:extLst>
          </p:cNvPr>
          <p:cNvSpPr txBox="1"/>
          <p:nvPr/>
        </p:nvSpPr>
        <p:spPr>
          <a:xfrm>
            <a:off x="7704397" y="6111845"/>
            <a:ext cx="196893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Held in </a:t>
            </a:r>
            <a:r>
              <a:rPr lang="en-US" sz="1000" dirty="0" err="1"/>
              <a:t>SubstrateHolds</a:t>
            </a:r>
            <a:r>
              <a:rPr lang="en-US" sz="1000" dirty="0"/>
              <a:t> Folder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Permanently Deleted</a:t>
            </a:r>
          </a:p>
        </p:txBody>
      </p:sp>
    </p:spTree>
    <p:extLst>
      <p:ext uri="{BB962C8B-B14F-4D97-AF65-F5344CB8AC3E}">
        <p14:creationId xmlns:p14="http://schemas.microsoft.com/office/powerpoint/2010/main" val="1037212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73A5-5DCD-AEB7-3794-76B0A2D1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BF0C1-B37A-7BDE-36F1-08022C5C4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177D0-D237-5A12-BA42-F2D85F7F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47" y="0"/>
            <a:ext cx="7633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33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925AB-0E9D-8230-C97E-DE0D017C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E9B6-B511-6341-0E73-2DEFA1F0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13F71-E5F2-6C8D-D669-7B69528B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671512"/>
            <a:ext cx="91344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33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28D3-95D1-A35A-8524-318E3AE6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8245D-A0FA-8EFF-9301-69756ECEC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B783C-69B0-2CC7-97A6-BD5F305B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247775"/>
            <a:ext cx="88582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9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D2A9-9266-0DB1-F170-4ACAC455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FE5DD-759E-AA1A-713D-95FFE3181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F7055-29FC-86B0-188B-536B0A4A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28" y="0"/>
            <a:ext cx="8779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2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23B0-A8D1-3627-F9CA-1E77D3B4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47D0-1BD1-3364-132B-2143A9C09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C1511-E950-2C0E-171E-7105098F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609" y="0"/>
            <a:ext cx="87687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24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67D1-270F-268B-4F49-650C56D8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1488-8049-CBA2-E0B3-EBB3DE4BB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EE847-7BD5-B439-E746-22E80E39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681037"/>
            <a:ext cx="88582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721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02F00-C569-12AA-63B3-879819B07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4126D-CCED-034E-A8A2-18E173589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067DE-1207-3371-3A85-917CE3AC0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0"/>
            <a:ext cx="831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48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6004-EDC5-B542-97AE-FDA54068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A4A66-A04D-3187-03D2-49BC8A0D5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96B96-9DB2-9DF8-01B8-86D56A54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608" y="0"/>
            <a:ext cx="8558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48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0779-0AF5-B0B3-DACF-D4CA57AE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D13F8-5A8D-8A0D-6122-B073E4606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FB2FA-84F2-7F7E-2270-C87CAE1E6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312" y="0"/>
            <a:ext cx="7213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406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E6FD-1974-E9F6-176B-2AFF5F7E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A232F-60A7-51A4-8344-D761D51D9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E98D8-C393-2799-538E-79A43E5D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847725"/>
            <a:ext cx="9134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07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70286-E5F0-7913-917A-52718912D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F6F5A-F1DF-FC39-F97C-35250D6BF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73F17-6F31-46C4-D2A2-A6C8E109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838200"/>
            <a:ext cx="90487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11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C958-90BA-6B11-9EC0-F1813A9E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E2D06-ED2D-DD95-17C6-3750687EE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CF120-DB32-72F5-A54A-D38CEAC4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233487"/>
            <a:ext cx="8896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0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6393-2ED1-5182-E22F-4A34E9F2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3F69A-F435-214D-2399-0DD66F965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08F2C-79F3-737E-C2DB-596830685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321" y="0"/>
            <a:ext cx="790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578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0A2FE-8CBF-90C7-4F5F-CDFBFBB4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72C06-8E4C-7EA3-6722-8F6A1964E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5DFC0-FD12-3B5A-63AD-13524680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3580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092E7-1353-F040-ECE6-3F9D413C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102" y="1702178"/>
            <a:ext cx="4113898" cy="345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2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A537-53E4-289A-339F-52A06D26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3ED3F-B854-987D-AEBC-DD789F9D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00A69-FBC9-1423-9124-38619F14B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59" y="0"/>
            <a:ext cx="7826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98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F019-91AD-A54F-0023-B6FB52D3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0D309-51F7-30A2-97F5-7CD1264D2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83524B-59D2-63D7-644E-8A877538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262187"/>
            <a:ext cx="89916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62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3215-5230-CA08-9640-C8C92BB1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CDDAF-F56C-6F74-0F93-54513FC36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EEB14-6534-D4D9-F22F-BBF972058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30" y="0"/>
            <a:ext cx="798973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0A6F3D-2CEE-0BC6-C849-B9C364132DE7}"/>
              </a:ext>
            </a:extLst>
          </p:cNvPr>
          <p:cNvSpPr txBox="1"/>
          <p:nvPr/>
        </p:nvSpPr>
        <p:spPr>
          <a:xfrm>
            <a:off x="5498092" y="5231180"/>
            <a:ext cx="1968932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Credit 1 only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Credit 2 only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Credit 2 and 3 only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12A65-B6B6-B3A6-0C28-C456F27160EC}"/>
              </a:ext>
            </a:extLst>
          </p:cNvPr>
          <p:cNvSpPr txBox="1"/>
          <p:nvPr/>
        </p:nvSpPr>
        <p:spPr>
          <a:xfrm>
            <a:off x="5498092" y="5899964"/>
            <a:ext cx="1968932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Credit 6 only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Credit 4 and 5 only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Credit 5 and 6 only</a:t>
            </a:r>
          </a:p>
        </p:txBody>
      </p:sp>
    </p:spTree>
    <p:extLst>
      <p:ext uri="{BB962C8B-B14F-4D97-AF65-F5344CB8AC3E}">
        <p14:creationId xmlns:p14="http://schemas.microsoft.com/office/powerpoint/2010/main" val="2279630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FBAB-AC38-2667-AFD3-2802E101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71525-9460-B232-40C2-A059BF258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ADAB8-CCE5-9C7B-AA5F-CFAFA1C35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078" y="0"/>
            <a:ext cx="8433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05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B66C-7538-79AA-C7C5-B7F52A5D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A03D7-29FA-FFF6-FE02-DEA9D35E1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056D3-C08A-CEE9-D1FA-9FF98DF3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6687"/>
            <a:ext cx="89916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37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3B2A-088B-6018-FCCF-F622E8C7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4945-8690-9EB4-CAC3-823519169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8292F-D527-4C11-5784-B030832E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595312"/>
            <a:ext cx="90868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2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D584-6C29-4D87-B9DD-C267A512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526D-839F-B596-07DA-FCA1BE3AF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899EF-83C4-4AEC-D7D1-AF1BB24F9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657225"/>
            <a:ext cx="88582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15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644-5B53-193C-F693-8C4E8F25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BDD7D-2B08-8838-750E-7228F5650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42DFC-B823-58DB-A69E-4069751E6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109662"/>
            <a:ext cx="89249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43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8684-3446-0C8C-D854-EFC3D5720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8403B-7E5E-B5DA-7F97-EE4CB1033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8B17E-5EE8-02BE-ADC7-4B0BA0C8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371475"/>
            <a:ext cx="9058275" cy="6115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BE13A-B42E-C8AD-2970-1D8EDD0DBDE3}"/>
              </a:ext>
            </a:extLst>
          </p:cNvPr>
          <p:cNvSpPr txBox="1"/>
          <p:nvPr/>
        </p:nvSpPr>
        <p:spPr>
          <a:xfrm>
            <a:off x="1773380" y="5500747"/>
            <a:ext cx="1968932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New-</a:t>
            </a:r>
            <a:r>
              <a:rPr lang="en-US" sz="1000" dirty="0" err="1"/>
              <a:t>MailboxRestoreRequest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New-Mailbox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Set-Mailbox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28467-2851-3E0D-2D1E-75ECD688B3F9}"/>
              </a:ext>
            </a:extLst>
          </p:cNvPr>
          <p:cNvSpPr txBox="1"/>
          <p:nvPr/>
        </p:nvSpPr>
        <p:spPr>
          <a:xfrm>
            <a:off x="3872026" y="5500747"/>
            <a:ext cx="1968932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/>
              <a:t>-</a:t>
            </a:r>
            <a:r>
              <a:rPr lang="en-US" sz="1000" dirty="0" err="1"/>
              <a:t>inactivemailbox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-</a:t>
            </a:r>
            <a:r>
              <a:rPr lang="en-US" sz="1000" dirty="0" err="1"/>
              <a:t>LitigationHoldEnabled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-</a:t>
            </a:r>
            <a:r>
              <a:rPr lang="en-US" sz="1000" dirty="0" err="1"/>
              <a:t>RetentionHoldEnabled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5304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609D-5D8B-5FF1-6464-892BD195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84279-F554-16AB-94A8-8AC130A29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D2301B-551E-D5B5-BA9F-A2ED3ADFF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03" y="0"/>
            <a:ext cx="7877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610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3156B-9FBF-0C44-6BCE-7062CEC4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72083-EC79-BC70-5D3F-4F884AC4F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CE1E2-FBFD-2221-35FD-487E18E1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847725"/>
            <a:ext cx="90392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23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71B2-8838-1BCF-227A-0E99EE95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E89C0-56A8-8376-B28F-11F5D3067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F7634-B633-C4BE-4FA8-F66A9E6C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528637"/>
            <a:ext cx="876300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11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26A1-8E50-5C2A-BAD7-DE47C1DEC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BD2AE7-25A5-6E50-451F-729054866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736" y="5748295"/>
            <a:ext cx="2662326" cy="78386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85A288-0629-EAF8-0881-A536AEF74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690" y="0"/>
            <a:ext cx="6465306" cy="56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15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DACA1-639F-8E72-6CAC-94E0C4AE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FBBFE-CE76-4198-1E0B-4A0AF25C0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E796B-00A5-841C-0A08-417B0E2FC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66687"/>
            <a:ext cx="89058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32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A095-05DC-FFC4-6C11-E8DD32D1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8D097-69E1-6270-D306-F703341EB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CD5A3-9ABB-5F42-7D55-75767D14C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206" y="0"/>
            <a:ext cx="720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2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F8C2-CC97-E19E-2469-CB42ED30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A707-684D-D97E-C8EE-7D12E1C98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771ED-4624-236B-FD93-4C5BEC60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23812"/>
            <a:ext cx="89249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3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A9FA-495E-C5B1-20BB-827930A6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507E3-F8B1-A964-04EC-170A1F03E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CA799-3E5B-1339-C6AF-F523523F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38" y="0"/>
            <a:ext cx="8933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419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00A7-7666-1E75-99DE-CE8E860E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54568-2B7C-1BCE-91F8-9D5344CF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AD47ED-7C73-D072-D6DD-D8896E125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624012"/>
            <a:ext cx="86487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275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07AD-E9CF-C098-A41F-ADE6E938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7A32-BEB6-7097-AC03-98E31481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7CD2F-498C-8C1A-64A3-210640E3A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83" y="0"/>
            <a:ext cx="8251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026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C1FC6-7F93-CC96-806A-BEB11334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D6B1B-A25B-B45D-3DE1-695C54894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9ED6E-5BBE-3866-25FB-A210D0DC7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195" y="0"/>
            <a:ext cx="8063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2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CC6B-7A76-505B-943B-EF97FB059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26806-9497-8C8E-D19B-5A5447BDB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DAAED-3633-B262-0B8A-2DBFEDA1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538162"/>
            <a:ext cx="89820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825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6D77-5A45-36A0-9DC4-701BAC7D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5DB6A-1323-61B7-4BBF-E9BC0500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8AF58-B271-D1F9-06E1-4CD4540C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704850"/>
            <a:ext cx="89249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734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9CBE-E9ED-9645-2F6D-AC9A8632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F04C9-9682-8FE2-6F0D-5425FAF48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20AF3-AB73-DC0C-05EB-38478E88C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41" y="0"/>
            <a:ext cx="8616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571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AAE3-239E-7FA7-F0E0-EC5051E01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B16CA-8905-430D-BD3F-CC21C8CD3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B5E21-3EA1-69B3-F873-F18AAA0CD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22" y="0"/>
            <a:ext cx="8443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638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CDA5-C1C7-C608-94F9-329B876E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4BC47-62C7-A172-CA9A-F988F284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3D2D3-53D7-DF29-6386-B5C3835B7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4862"/>
            <a:ext cx="89916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030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0449B-39DB-F532-7DAF-415A6A82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B3C6B-76C7-0F7D-751E-56267515B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32DD47-EC95-3E39-EE74-01639B6A9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466725"/>
            <a:ext cx="91916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94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96FB7-5E99-AF70-1ADC-882FDDA7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FA118-6E10-EB8B-7041-FD509E50A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FC416-BA28-0227-5FDB-EDC121BD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438150"/>
            <a:ext cx="90678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974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CAB30-D08F-5592-2224-7ED16450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0A941-F561-1D4A-9B68-E0072C9D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5BFC5-49D7-F2E2-1197-D4B83B1A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557337"/>
            <a:ext cx="90106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68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F04F6-F4F0-E9EC-F4B3-177EA4D9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8825-5F77-4859-0494-1714C9711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E31E1-362E-A9AA-A71F-A7606CEA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90487"/>
            <a:ext cx="922020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4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3CCE1-1495-ABB3-C16C-4D645368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7417E-967D-5D9E-E8C2-CB68DE8E8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DF0EC-EE6B-82C7-6831-9E3E1D552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2875"/>
            <a:ext cx="89916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87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77</Words>
  <Application>Microsoft Office PowerPoint</Application>
  <PresentationFormat>Widescreen</PresentationFormat>
  <Paragraphs>35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SC-400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SC-400 Exam</dc:title>
  <dc:creator>patrick biesheuvel</dc:creator>
  <cp:lastModifiedBy>patrick biesheuvel</cp:lastModifiedBy>
  <cp:revision>1</cp:revision>
  <dcterms:created xsi:type="dcterms:W3CDTF">2024-03-15T04:35:11Z</dcterms:created>
  <dcterms:modified xsi:type="dcterms:W3CDTF">2024-03-15T04:54:03Z</dcterms:modified>
</cp:coreProperties>
</file>